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C230D7DF-9A54-4C7F-9080-78A2353D6258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50F8-5C4B-490E-9517-90EEC27D2A76}" type="datetime1">
              <a:rPr/>
              <a:pPr/>
              <a:t>3/5/2008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F948-BAEC-4412-8865-2ED9A393D0E8}" type="datetime1">
              <a:rPr/>
              <a:pPr/>
              <a:t>3/5/2008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1A9C-1FA6-46C3-A2C5-DDD93EB5705A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3F2D-3C69-4B09-8961-04B1CF41F150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422-0C4D-4F10-98EE-853822C28068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B6E8-161A-4DA9-8069-964CFF350849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F5B-7591-4B29-A74A-08C8D69ED84B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B68-D3DE-4D15-8775-7265D37D5442}" type="datetime1">
              <a:rPr/>
              <a:pPr/>
              <a:t>3/5/2008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F8DD-171E-4103-BDCF-360604A90395}" type="datetime1">
              <a:rPr/>
              <a:pPr/>
              <a:t>3/5/2008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A308-50E9-40BB-93A3-480D9EF55114}" type="datetime1">
              <a:rPr/>
              <a:pPr/>
              <a:t>3/5/2008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A8AE-17A6-44FE-A8D6-2BACC4B287BB}" type="datetime1">
              <a:rPr/>
              <a:pPr/>
              <a:t>3/5/2008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667D-E1E4-4A24-8096-9861A741B26D}" type="datetime1">
              <a:rPr/>
              <a:pPr/>
              <a:t>3/5/2008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0348-8346-46E7-9CC2-98F108BF95F5}" type="datetime1">
              <a:rPr/>
              <a:pPr/>
              <a:t>3/5/2008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A05E-13CC-4D8D-8C18-087C8EABDD89}" type="datetime1">
              <a:rPr/>
              <a:pPr/>
              <a:t>3/5/2008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1382-D60C-42BF-80B2-71C971838E6F}" type="slidenum">
              <a:rPr/>
              <a:pPr/>
              <a:t>‹#›</a:t>
            </a:fld>
            <a:endParaRPr dirty="0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785926"/>
            <a:ext cx="6586534" cy="47863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+mn-lt"/>
              </a:rPr>
              <a:t>Сдай кровь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 - спаси жизнь</a:t>
            </a:r>
            <a:endParaRPr lang="ru-RU" sz="4400" dirty="0">
              <a:latin typeface="+mn-lt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52879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00306"/>
            <a:ext cx="6629400" cy="4224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14 июня Всемирный день донора крови. Был выбран и учрежден тремя организациями, выступающими за добровольную безвозмездную сдачу крови: Международной Федерацией обществ Красного Креста, Международным обществом по переливанию крови и Международной Федерацией организаций доноров крови.</a:t>
            </a:r>
            <a:endParaRPr lang="ru-RU" dirty="0"/>
          </a:p>
        </p:txBody>
      </p:sp>
      <p:pic>
        <p:nvPicPr>
          <p:cNvPr id="4" name="Рисунок 3" descr="1195941656_b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14290"/>
            <a:ext cx="3243264" cy="458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7005662" cy="50720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800" dirty="0" smtClean="0"/>
              <a:t>     </a:t>
            </a:r>
            <a:r>
              <a:rPr lang="ru-RU" sz="5600" dirty="0" smtClean="0"/>
              <a:t>Согласно действующему российскому законодательству, донором крови и ее компонентов может стать каждый дееспособный гражданин в возрасте от 18 до 60 лет, прошедший медицинское обследование.</a:t>
            </a:r>
          </a:p>
          <a:p>
            <a:pPr>
              <a:buNone/>
            </a:pPr>
            <a:r>
              <a:rPr lang="ru-RU" sz="5600" dirty="0" smtClean="0"/>
              <a:t>      Медицинское обследование включает в себя:</a:t>
            </a:r>
          </a:p>
          <a:p>
            <a:pPr>
              <a:buNone/>
            </a:pPr>
            <a:r>
              <a:rPr lang="ru-RU" sz="5600" dirty="0" smtClean="0"/>
              <a:t>      1. Осмотр терапевта</a:t>
            </a:r>
          </a:p>
          <a:p>
            <a:pPr>
              <a:buNone/>
            </a:pPr>
            <a:r>
              <a:rPr lang="ru-RU" sz="5600" dirty="0" smtClean="0"/>
              <a:t>     2. Клинический анализ крови</a:t>
            </a:r>
          </a:p>
          <a:p>
            <a:pPr>
              <a:buNone/>
            </a:pPr>
            <a:r>
              <a:rPr lang="ru-RU" sz="5600" dirty="0" smtClean="0"/>
              <a:t>     3. Биохимический анализ крови</a:t>
            </a:r>
          </a:p>
          <a:p>
            <a:pPr>
              <a:buNone/>
            </a:pPr>
            <a:r>
              <a:rPr lang="ru-RU" sz="5600" dirty="0" smtClean="0"/>
              <a:t>     4. Анализ крови на наличие вирусов гепатитов В и С</a:t>
            </a:r>
          </a:p>
          <a:p>
            <a:pPr>
              <a:buNone/>
            </a:pPr>
            <a:r>
              <a:rPr lang="ru-RU" sz="5600" dirty="0" smtClean="0"/>
              <a:t>     5. Анализ крови на ВИЧ</a:t>
            </a:r>
          </a:p>
          <a:p>
            <a:pPr>
              <a:buNone/>
            </a:pPr>
            <a:r>
              <a:rPr lang="ru-RU" sz="5600" dirty="0" smtClean="0"/>
              <a:t>     6. Анализ крови на сифилис</a:t>
            </a:r>
            <a:endParaRPr lang="ru-RU" sz="5600" dirty="0"/>
          </a:p>
        </p:txBody>
      </p:sp>
      <p:pic>
        <p:nvPicPr>
          <p:cNvPr id="4" name="Рисунок 3" descr="blooddonationhourglass2w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857232"/>
            <a:ext cx="4114800" cy="163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857752" cy="5367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Донорство основано  на нескольких принципах: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/>
              <a:t>Это свободно выраженный добровольный акт.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/>
              <a:t>Он может быть безвозмездным  и платным.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/>
              <a:t>Кровь и ее компоненты, применяемые в лечебных целях, могут быть получены только от человека.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 smtClean="0"/>
              <a:t>Донором крови может быть каждый дееспособный  гражданин в возрасте  с 16 до 60 лет, прошедший медицинский осмотр.</a:t>
            </a:r>
          </a:p>
        </p:txBody>
      </p:sp>
      <p:pic>
        <p:nvPicPr>
          <p:cNvPr id="4" name="Рисунок 3" descr="lrg_141579_do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928670"/>
            <a:ext cx="4000528" cy="568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ody_teddy_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275497" cy="419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56" y="0"/>
            <a:ext cx="6286544" cy="5241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100" dirty="0" smtClean="0"/>
              <a:t>Донор крови – это люди,</a:t>
            </a:r>
          </a:p>
          <a:p>
            <a:pPr>
              <a:buNone/>
            </a:pPr>
            <a:r>
              <a:rPr lang="ru-RU" sz="2100" dirty="0" smtClean="0"/>
              <a:t>Добровольно дающие </a:t>
            </a:r>
          </a:p>
          <a:p>
            <a:pPr>
              <a:buNone/>
            </a:pPr>
            <a:r>
              <a:rPr lang="ru-RU" sz="2100" dirty="0" smtClean="0"/>
              <a:t>Свою кровь для переливания</a:t>
            </a:r>
          </a:p>
          <a:p>
            <a:pPr>
              <a:buNone/>
            </a:pPr>
            <a:r>
              <a:rPr lang="ru-RU" sz="2100" dirty="0" smtClean="0"/>
              <a:t>Больным (рецепиентом), </a:t>
            </a:r>
          </a:p>
          <a:p>
            <a:pPr>
              <a:buNone/>
            </a:pPr>
            <a:r>
              <a:rPr lang="ru-RU" sz="2100" dirty="0" smtClean="0"/>
              <a:t>А так же для приготовления лечебных препаратов.</a:t>
            </a:r>
          </a:p>
          <a:p>
            <a:pPr>
              <a:buNone/>
            </a:pPr>
            <a:r>
              <a:rPr lang="ru-RU" sz="2100" dirty="0" smtClean="0"/>
              <a:t>Пожертвованная донорами кровь используется</a:t>
            </a:r>
          </a:p>
          <a:p>
            <a:pPr>
              <a:buNone/>
            </a:pPr>
            <a:r>
              <a:rPr lang="ru-RU" sz="2100" dirty="0" smtClean="0"/>
              <a:t>При сложных операциях или родах,</a:t>
            </a:r>
          </a:p>
          <a:p>
            <a:pPr>
              <a:buNone/>
            </a:pPr>
            <a:r>
              <a:rPr lang="ru-RU" sz="2100" dirty="0" smtClean="0"/>
              <a:t>Кровотечениях,  тяжелых травмах, ожогах и других…</a:t>
            </a:r>
          </a:p>
          <a:p>
            <a:pPr>
              <a:buNone/>
            </a:pPr>
            <a:r>
              <a:rPr lang="ru-RU" sz="2100" dirty="0" smtClean="0"/>
              <a:t>Кровь одного донора  разделяется на компоненты и,</a:t>
            </a:r>
          </a:p>
          <a:p>
            <a:pPr>
              <a:buNone/>
            </a:pPr>
            <a:r>
              <a:rPr lang="ru-RU" sz="2100" dirty="0" smtClean="0"/>
              <a:t>Благодаря этому, может спасти жизнь 4-5 пациентам.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крови берут???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4786314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Полная доза – 400 мл.</a:t>
            </a:r>
          </a:p>
          <a:p>
            <a:pPr>
              <a:buNone/>
            </a:pPr>
            <a:r>
              <a:rPr lang="ru-RU" dirty="0" smtClean="0"/>
              <a:t>Если ты сдаешь кровь впервые,</a:t>
            </a:r>
          </a:p>
          <a:p>
            <a:pPr>
              <a:buNone/>
            </a:pPr>
            <a:r>
              <a:rPr lang="ru-RU" dirty="0" smtClean="0"/>
              <a:t>То у тебя возьмут половину, </a:t>
            </a:r>
          </a:p>
          <a:p>
            <a:pPr>
              <a:buNone/>
            </a:pPr>
            <a:r>
              <a:rPr lang="ru-RU" dirty="0" smtClean="0"/>
              <a:t>То есть – 200 мл.</a:t>
            </a:r>
            <a:endParaRPr lang="ru-RU" dirty="0"/>
          </a:p>
        </p:txBody>
      </p:sp>
      <p:pic>
        <p:nvPicPr>
          <p:cNvPr id="4" name="Рисунок 3" descr="d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42852"/>
            <a:ext cx="7219976" cy="42148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Повторные и регулярные доноры сдают 400 или 350 мл. в зависимости от самочувствия и показаний. Эту цифру определят доктор после осмотра будущего донора, измерения давления и беседы о самочувствии.</a:t>
            </a:r>
          </a:p>
          <a:p>
            <a:pPr>
              <a:buNone/>
            </a:pPr>
            <a:r>
              <a:rPr lang="ru-RU" dirty="0" smtClean="0"/>
              <a:t>Да, для любого здорового взрослого человека процесс кровосдачи абсолютно безопасен, и не наносит вреда организму.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72677"/>
            <a:ext cx="88583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Твоя кровь - ещё одна спасённая жизнь человека!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86</TotalTime>
  <Words>321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Bubbles</vt:lpstr>
      <vt:lpstr>   Сдай кровь  - спаси жизнь</vt:lpstr>
      <vt:lpstr>Слайд 2</vt:lpstr>
      <vt:lpstr>Слайд 3</vt:lpstr>
      <vt:lpstr>Слайд 4</vt:lpstr>
      <vt:lpstr>Слайд 5</vt:lpstr>
      <vt:lpstr>Сколько крови берут???</vt:lpstr>
      <vt:lpstr>Слайд 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Сдай кровь - спаси жизнь</dc:title>
  <dc:creator>Katrin</dc:creator>
  <cp:lastModifiedBy>нютик</cp:lastModifiedBy>
  <cp:revision>9</cp:revision>
  <dcterms:created xsi:type="dcterms:W3CDTF">2009-12-03T15:32:55Z</dcterms:created>
  <dcterms:modified xsi:type="dcterms:W3CDTF">2012-05-03T12:58:59Z</dcterms:modified>
</cp:coreProperties>
</file>